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'01'!$G$15:$G$21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'01'!$H$15:$H$21</c:f>
              <c:numCache>
                <c:formatCode>0.00%</c:formatCode>
                <c:ptCount val="7"/>
                <c:pt idx="0">
                  <c:v>0.94186046511627908</c:v>
                </c:pt>
                <c:pt idx="1">
                  <c:v>0.88260544979469957</c:v>
                </c:pt>
                <c:pt idx="2">
                  <c:v>0.90500076421792719</c:v>
                </c:pt>
                <c:pt idx="3">
                  <c:v>0.88688109866281173</c:v>
                </c:pt>
                <c:pt idx="4">
                  <c:v>0.8968386023294509</c:v>
                </c:pt>
                <c:pt idx="5">
                  <c:v>0.95599999999999996</c:v>
                </c:pt>
                <c:pt idx="6">
                  <c:v>0.86423118865866955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F-4D79-A943-9C7A0CF234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5588224"/>
        <c:axId val="855587808"/>
        <c:axId val="0"/>
      </c:bar3DChart>
      <c:catAx>
        <c:axId val="85558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5587808"/>
        <c:crosses val="autoZero"/>
        <c:auto val="1"/>
        <c:lblAlgn val="ctr"/>
        <c:lblOffset val="100"/>
        <c:noMultiLvlLbl val="0"/>
      </c:catAx>
      <c:valAx>
        <c:axId val="85558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558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'01'!$G$15:$G$21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'01'!$H$15:$H$21</c:f>
              <c:numCache>
                <c:formatCode>0.00%</c:formatCode>
                <c:ptCount val="7"/>
                <c:pt idx="0">
                  <c:v>0.73972602739726023</c:v>
                </c:pt>
                <c:pt idx="1">
                  <c:v>0.80030462007107805</c:v>
                </c:pt>
                <c:pt idx="2">
                  <c:v>0.82030338389731627</c:v>
                </c:pt>
                <c:pt idx="3">
                  <c:v>0.61288711288711284</c:v>
                </c:pt>
                <c:pt idx="4">
                  <c:v>0.70734908136482944</c:v>
                </c:pt>
                <c:pt idx="5">
                  <c:v>0.83275261324041816</c:v>
                </c:pt>
                <c:pt idx="6">
                  <c:v>0.62205651491365777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4-41E6-867E-494A13EFE2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5588224"/>
        <c:axId val="855587808"/>
        <c:axId val="0"/>
      </c:bar3DChart>
      <c:catAx>
        <c:axId val="85558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5587808"/>
        <c:crosses val="autoZero"/>
        <c:auto val="1"/>
        <c:lblAlgn val="ctr"/>
        <c:lblOffset val="100"/>
        <c:noMultiLvlLbl val="0"/>
      </c:catAx>
      <c:valAx>
        <c:axId val="85558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558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'02'!$E$13:$E$32</c:f>
              <c:strCache>
                <c:ptCount val="20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JETSMART CHILE</c:v>
                </c:pt>
                <c:pt idx="12">
                  <c:v>JETSMART PERÚ</c:v>
                </c:pt>
                <c:pt idx="13">
                  <c:v>KLM</c:v>
                </c:pt>
                <c:pt idx="14">
                  <c:v>LASER AIRLINES</c:v>
                </c:pt>
                <c:pt idx="15">
                  <c:v>LATAM (TAM, LAN, LAN ECUADOR, LAN PERÚ)</c:v>
                </c:pt>
                <c:pt idx="16">
                  <c:v>LUFTHANSA</c:v>
                </c:pt>
                <c:pt idx="17">
                  <c:v>SKY AIRLINE</c:v>
                </c:pt>
                <c:pt idx="18">
                  <c:v>UNITED AIRLINES</c:v>
                </c:pt>
                <c:pt idx="19">
                  <c:v>VOLARIS MEXICO</c:v>
                </c:pt>
              </c:strCache>
            </c:strRef>
          </c:cat>
          <c:val>
            <c:numRef>
              <c:f>'02'!$F$13:$F$32</c:f>
              <c:numCache>
                <c:formatCode>0.00%</c:formatCode>
                <c:ptCount val="20"/>
                <c:pt idx="0">
                  <c:v>0.65217391304347827</c:v>
                </c:pt>
                <c:pt idx="1">
                  <c:v>0.71232876712328763</c:v>
                </c:pt>
                <c:pt idx="2">
                  <c:v>0.98134630981346305</c:v>
                </c:pt>
                <c:pt idx="3">
                  <c:v>0.98360655737704927</c:v>
                </c:pt>
                <c:pt idx="4">
                  <c:v>0.89858150344606502</c:v>
                </c:pt>
                <c:pt idx="5">
                  <c:v>0.92048525614077226</c:v>
                </c:pt>
                <c:pt idx="6">
                  <c:v>0.97427291714454722</c:v>
                </c:pt>
                <c:pt idx="7">
                  <c:v>0.85201793721973096</c:v>
                </c:pt>
                <c:pt idx="8">
                  <c:v>0.99885189437428235</c:v>
                </c:pt>
                <c:pt idx="9">
                  <c:v>0.84893013663315287</c:v>
                </c:pt>
                <c:pt idx="10">
                  <c:v>0.94691535150645623</c:v>
                </c:pt>
                <c:pt idx="11">
                  <c:v>0.79598662207357862</c:v>
                </c:pt>
                <c:pt idx="12">
                  <c:v>0.67961165048543681</c:v>
                </c:pt>
                <c:pt idx="13">
                  <c:v>0.96007789678675759</c:v>
                </c:pt>
                <c:pt idx="14">
                  <c:v>0.79863481228668942</c:v>
                </c:pt>
                <c:pt idx="15">
                  <c:v>0.87226277372262773</c:v>
                </c:pt>
                <c:pt idx="16">
                  <c:v>1</c:v>
                </c:pt>
                <c:pt idx="17">
                  <c:v>0.99363057324840764</c:v>
                </c:pt>
                <c:pt idx="18">
                  <c:v>0.8921989396617015</c:v>
                </c:pt>
                <c:pt idx="19">
                  <c:v>0.96191646191646185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E-4DA3-8F0B-4CF2F54ACC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3176592"/>
        <c:axId val="953174928"/>
        <c:axId val="0"/>
      </c:bar3DChart>
      <c:catAx>
        <c:axId val="95317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53174928"/>
        <c:crosses val="autoZero"/>
        <c:auto val="1"/>
        <c:lblAlgn val="ctr"/>
        <c:lblOffset val="100"/>
        <c:noMultiLvlLbl val="0"/>
      </c:catAx>
      <c:valAx>
        <c:axId val="95317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5317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'02'!$E$13:$E$32</c:f>
              <c:strCache>
                <c:ptCount val="20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JETSMART CHILE</c:v>
                </c:pt>
                <c:pt idx="12">
                  <c:v>JETSMART PERÚ</c:v>
                </c:pt>
                <c:pt idx="13">
                  <c:v>KLM</c:v>
                </c:pt>
                <c:pt idx="14">
                  <c:v>LASER AIRLINES</c:v>
                </c:pt>
                <c:pt idx="15">
                  <c:v>LATAM (TAM, LAN, LAN ECUADOR, LAN PERÚ)</c:v>
                </c:pt>
                <c:pt idx="16">
                  <c:v>LUFTHANSA</c:v>
                </c:pt>
                <c:pt idx="17">
                  <c:v>SKY AIRLINE</c:v>
                </c:pt>
                <c:pt idx="18">
                  <c:v>UNITED AIRLINES</c:v>
                </c:pt>
                <c:pt idx="19">
                  <c:v>VOLARIS MEXICO</c:v>
                </c:pt>
              </c:strCache>
            </c:strRef>
          </c:cat>
          <c:val>
            <c:numRef>
              <c:f>'02'!$F$13:$F$32</c:f>
              <c:numCache>
                <c:formatCode>0.00%</c:formatCode>
                <c:ptCount val="20"/>
                <c:pt idx="0">
                  <c:v>0.57692307692307687</c:v>
                </c:pt>
                <c:pt idx="1">
                  <c:v>0.66242038216560506</c:v>
                </c:pt>
                <c:pt idx="2">
                  <c:v>0.90909090909090906</c:v>
                </c:pt>
                <c:pt idx="3">
                  <c:v>0.66666666666666663</c:v>
                </c:pt>
                <c:pt idx="4">
                  <c:v>0.84923076923076923</c:v>
                </c:pt>
                <c:pt idx="5">
                  <c:v>0.89312977099236646</c:v>
                </c:pt>
                <c:pt idx="6">
                  <c:v>0.89666666666666661</c:v>
                </c:pt>
                <c:pt idx="7">
                  <c:v>0.8</c:v>
                </c:pt>
                <c:pt idx="8">
                  <c:v>0.96666666666666667</c:v>
                </c:pt>
                <c:pt idx="9">
                  <c:v>0.8314606741573034</c:v>
                </c:pt>
                <c:pt idx="10">
                  <c:v>0.91666666666666663</c:v>
                </c:pt>
                <c:pt idx="11">
                  <c:v>0.61764705882352944</c:v>
                </c:pt>
                <c:pt idx="12">
                  <c:v>0.62857142857142856</c:v>
                </c:pt>
                <c:pt idx="13">
                  <c:v>0.87931034482758619</c:v>
                </c:pt>
                <c:pt idx="14">
                  <c:v>0.72222222222222221</c:v>
                </c:pt>
                <c:pt idx="15">
                  <c:v>0.81849315068493156</c:v>
                </c:pt>
                <c:pt idx="16">
                  <c:v>0.8571428571428571</c:v>
                </c:pt>
                <c:pt idx="17">
                  <c:v>0.92307692307692313</c:v>
                </c:pt>
                <c:pt idx="18">
                  <c:v>0.81720430107526887</c:v>
                </c:pt>
                <c:pt idx="19">
                  <c:v>0.93103448275862066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9-4C73-A001-36B8E9FC47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3176592"/>
        <c:axId val="953174928"/>
        <c:axId val="0"/>
      </c:bar3DChart>
      <c:catAx>
        <c:axId val="95317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53174928"/>
        <c:crosses val="autoZero"/>
        <c:auto val="1"/>
        <c:lblAlgn val="ctr"/>
        <c:lblOffset val="100"/>
        <c:noMultiLvlLbl val="0"/>
      </c:catAx>
      <c:valAx>
        <c:axId val="95317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5317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4/12/2024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04/12/2024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8EE9820-5331-FC73-CBC0-58E157C4D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856629"/>
              </p:ext>
            </p:extLst>
          </p:nvPr>
        </p:nvGraphicFramePr>
        <p:xfrm>
          <a:off x="5505298" y="1292130"/>
          <a:ext cx="5945399" cy="466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EE9820-5331-FC73-CBC0-58E157C4D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064768"/>
              </p:ext>
            </p:extLst>
          </p:nvPr>
        </p:nvGraphicFramePr>
        <p:xfrm>
          <a:off x="5509459" y="1292130"/>
          <a:ext cx="6031512" cy="464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Septiembre 2024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73.36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90.48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Septiembre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6A3CF92-C00C-7458-F3AA-6FE6B3C51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68544"/>
              </p:ext>
            </p:extLst>
          </p:nvPr>
        </p:nvGraphicFramePr>
        <p:xfrm>
          <a:off x="5505299" y="1331650"/>
          <a:ext cx="59453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6A3CF92-C00C-7458-F3AA-6FE6B3C51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480813"/>
              </p:ext>
            </p:extLst>
          </p:nvPr>
        </p:nvGraphicFramePr>
        <p:xfrm>
          <a:off x="5509459" y="1340528"/>
          <a:ext cx="6031512" cy="458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80.82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88.87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466608" y="2363539"/>
            <a:ext cx="217866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Septiembre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204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0BCDA7F9-6F49-48DE-A722-CC5A2E9C4011}"/>
</file>

<file path=customXml/itemProps2.xml><?xml version="1.0" encoding="utf-8"?>
<ds:datastoreItem xmlns:ds="http://schemas.openxmlformats.org/officeDocument/2006/customXml" ds:itemID="{D6EEB019-8CEB-40D6-909F-C339F080FBDD}"/>
</file>

<file path=customXml/itemProps3.xml><?xml version="1.0" encoding="utf-8"?>
<ds:datastoreItem xmlns:ds="http://schemas.openxmlformats.org/officeDocument/2006/customXml" ds:itemID="{EE5FEFEC-4603-4E71-8D7F-3C2407C4474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344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SEPTIEMBRE 2024</dc:title>
  <dc:creator>William Camilo  Baracaldo Godoy</dc:creator>
  <cp:lastModifiedBy>Juan David Dominguez Arrieta</cp:lastModifiedBy>
  <cp:revision>185</cp:revision>
  <dcterms:created xsi:type="dcterms:W3CDTF">2023-05-08T00:34:42Z</dcterms:created>
  <dcterms:modified xsi:type="dcterms:W3CDTF">2024-12-04T20:54:15Z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